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9" r:id="rId5"/>
    <p:sldId id="258" r:id="rId6"/>
    <p:sldId id="260" r:id="rId7"/>
    <p:sldId id="262" r:id="rId8"/>
    <p:sldId id="263" r:id="rId9"/>
    <p:sldId id="261" r:id="rId10"/>
    <p:sldId id="266" r:id="rId11"/>
    <p:sldId id="267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C85812-B2E0-4DF7-86C5-F8C65BBB4786}">
          <p14:sldIdLst>
            <p14:sldId id="256"/>
            <p14:sldId id="257"/>
            <p14:sldId id="268"/>
            <p14:sldId id="259"/>
            <p14:sldId id="258"/>
            <p14:sldId id="260"/>
            <p14:sldId id="262"/>
            <p14:sldId id="263"/>
            <p14:sldId id="261"/>
            <p14:sldId id="266"/>
            <p14:sldId id="267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oudflare.com/http2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9E28-A967-4F0B-B1F7-780778A82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HTTP/2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D7A01-585D-4563-9633-373A3432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242" y="389262"/>
            <a:ext cx="2541973" cy="81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2B6A5-91B6-4FED-835C-EE1A202CC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69" y="1524000"/>
            <a:ext cx="690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6419-5974-4057-B7B4-F4E6D955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25739"/>
            <a:ext cx="8610600" cy="1293028"/>
          </a:xfrm>
        </p:spPr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DADE-CA6A-4C79-998E-BD9BE36B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DOM ready in 1300ms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164ADF-0DB3-4585-82EB-BCAAE89FC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97" b="36438"/>
          <a:stretch/>
        </p:blipFill>
        <p:spPr>
          <a:xfrm>
            <a:off x="53565" y="2858611"/>
            <a:ext cx="12025259" cy="26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6F83D-5FA1-4287-84D8-FA4D23C44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00" r="10762" b="3819"/>
          <a:stretch/>
        </p:blipFill>
        <p:spPr>
          <a:xfrm>
            <a:off x="116186" y="1162908"/>
            <a:ext cx="11959628" cy="5667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B6419-5974-4057-B7B4-F4E6D955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25739"/>
            <a:ext cx="8610600" cy="1293028"/>
          </a:xfrm>
        </p:spPr>
        <p:txBody>
          <a:bodyPr/>
          <a:lstStyle/>
          <a:p>
            <a:r>
              <a:rPr lang="en-GB" dirty="0"/>
              <a:t>IN 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C7BE6-5E47-46F9-9D0F-B435470ECD28}"/>
              </a:ext>
            </a:extLst>
          </p:cNvPr>
          <p:cNvSpPr/>
          <p:nvPr/>
        </p:nvSpPr>
        <p:spPr>
          <a:xfrm>
            <a:off x="-27863" y="4026686"/>
            <a:ext cx="7994210" cy="306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766C1-DBB3-4E83-9518-345EF5FFA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0" t="65754" r="34951" b="20596"/>
          <a:stretch/>
        </p:blipFill>
        <p:spPr>
          <a:xfrm>
            <a:off x="615635" y="4970349"/>
            <a:ext cx="4328838" cy="1756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DADE-CA6A-4C79-998E-BD9BE36B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65" y="4161490"/>
            <a:ext cx="10820400" cy="4024125"/>
          </a:xfrm>
        </p:spPr>
        <p:txBody>
          <a:bodyPr/>
          <a:lstStyle/>
          <a:p>
            <a:r>
              <a:rPr lang="en-GB" dirty="0"/>
              <a:t>DOM ready in 650ms</a:t>
            </a:r>
          </a:p>
        </p:txBody>
      </p:sp>
    </p:spTree>
    <p:extLst>
      <p:ext uri="{BB962C8B-B14F-4D97-AF65-F5344CB8AC3E}">
        <p14:creationId xmlns:p14="http://schemas.microsoft.com/office/powerpoint/2010/main" val="429061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2F61-00D5-4082-86EF-764BB489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009DC-C38C-41C4-8A08-E069F490C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08" t="67003" r="5307" b="6091"/>
          <a:stretch/>
        </p:blipFill>
        <p:spPr>
          <a:xfrm>
            <a:off x="1127464" y="2057401"/>
            <a:ext cx="10085034" cy="4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9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9384-3B32-49EA-A739-DCA1684C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FBDC-CB22-4FB1-B2F3-48364F94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https://www.cloudflare.com/http2/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5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9E28-A967-4F0B-B1F7-780778A82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HTTP/2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D7A01-585D-4563-9633-373A3432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242" y="389262"/>
            <a:ext cx="2541973" cy="81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2B6A5-91B6-4FED-835C-EE1A202CC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69" y="1524000"/>
            <a:ext cx="690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FD93-F07D-4E89-A775-FDED0F02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20 years 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871D-7ADA-4BAE-A3AE-72191733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 1.0 – 1996</a:t>
            </a:r>
          </a:p>
          <a:p>
            <a:pPr lvl="1"/>
            <a:r>
              <a:rPr lang="en-GB" dirty="0"/>
              <a:t>Single request/response</a:t>
            </a:r>
          </a:p>
          <a:p>
            <a:endParaRPr lang="en-GB" dirty="0"/>
          </a:p>
          <a:p>
            <a:r>
              <a:rPr lang="en-GB" dirty="0"/>
              <a:t>HTTP 1.1 – 1999</a:t>
            </a:r>
          </a:p>
          <a:p>
            <a:pPr lvl="1"/>
            <a:r>
              <a:rPr lang="en-GB" dirty="0"/>
              <a:t>Authentication</a:t>
            </a:r>
          </a:p>
          <a:p>
            <a:pPr lvl="1"/>
            <a:r>
              <a:rPr lang="en-GB" dirty="0"/>
              <a:t>Virtual Hosts (Host header)</a:t>
            </a:r>
          </a:p>
          <a:p>
            <a:pPr lvl="1"/>
            <a:r>
              <a:rPr lang="en-GB" dirty="0"/>
              <a:t>Caching</a:t>
            </a:r>
          </a:p>
          <a:p>
            <a:pPr lvl="1"/>
            <a:r>
              <a:rPr lang="en-GB" dirty="0"/>
              <a:t>Multiple requests</a:t>
            </a:r>
          </a:p>
          <a:p>
            <a:pPr lvl="1"/>
            <a:r>
              <a:rPr lang="en-GB" dirty="0"/>
              <a:t>Persistent connections</a:t>
            </a:r>
          </a:p>
          <a:p>
            <a:pPr lvl="1"/>
            <a:r>
              <a:rPr lang="en-GB" dirty="0"/>
              <a:t>Response compression</a:t>
            </a:r>
          </a:p>
        </p:txBody>
      </p:sp>
    </p:spTree>
    <p:extLst>
      <p:ext uri="{BB962C8B-B14F-4D97-AF65-F5344CB8AC3E}">
        <p14:creationId xmlns:p14="http://schemas.microsoft.com/office/powerpoint/2010/main" val="147693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48D0-A797-4FA5-B8E3-2C57A104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4058"/>
            <a:ext cx="8610600" cy="1293028"/>
          </a:xfrm>
        </p:spPr>
        <p:txBody>
          <a:bodyPr/>
          <a:lstStyle/>
          <a:p>
            <a:r>
              <a:rPr lang="en-GB" dirty="0"/>
              <a:t>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6E21-F8A2-45EA-9D90-F1BD9A5D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0" y="2077375"/>
            <a:ext cx="4012707" cy="4665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HTTP 1.0</a:t>
            </a:r>
          </a:p>
          <a:p>
            <a:pPr marL="0" indent="0">
              <a:buNone/>
            </a:pPr>
            <a:r>
              <a:rPr lang="en-GB" sz="1800" dirty="0"/>
              <a:t>telnet adsar.co.uk 80</a:t>
            </a:r>
          </a:p>
          <a:p>
            <a:pPr marL="0" indent="0">
              <a:buNone/>
            </a:pPr>
            <a:r>
              <a:rPr lang="en-GB" sz="1800" dirty="0"/>
              <a:t>Trying 138.68.176.140...</a:t>
            </a:r>
          </a:p>
          <a:p>
            <a:pPr marL="0" indent="0">
              <a:buNone/>
            </a:pPr>
            <a:r>
              <a:rPr lang="en-GB" sz="1800" dirty="0"/>
              <a:t>Connected to adsar.co.uk.</a:t>
            </a:r>
          </a:p>
          <a:p>
            <a:pPr marL="0" indent="0">
              <a:buNone/>
            </a:pPr>
            <a:r>
              <a:rPr lang="en-GB" sz="1800" dirty="0"/>
              <a:t>Escape character is '^]'.</a:t>
            </a:r>
          </a:p>
          <a:p>
            <a:pPr marL="0" indent="0">
              <a:buNone/>
            </a:pPr>
            <a:r>
              <a:rPr lang="en-GB" sz="1800" dirty="0"/>
              <a:t>GET / HTTP/1.0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&lt;html&gt;</a:t>
            </a:r>
          </a:p>
          <a:p>
            <a:pPr marL="0" indent="0">
              <a:buNone/>
            </a:pPr>
            <a:r>
              <a:rPr lang="en-GB" sz="1800" dirty="0"/>
              <a:t>&lt;title&gt;</a:t>
            </a:r>
            <a:r>
              <a:rPr lang="en-GB" sz="1800" dirty="0" err="1"/>
              <a:t>adsar</a:t>
            </a:r>
            <a:r>
              <a:rPr lang="en-GB" sz="1800" dirty="0"/>
              <a:t>&lt;/title&gt;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F7FE9-4292-44B0-8901-23DDEE769F12}"/>
              </a:ext>
            </a:extLst>
          </p:cNvPr>
          <p:cNvSpPr txBox="1">
            <a:spLocks/>
          </p:cNvSpPr>
          <p:nvPr/>
        </p:nvSpPr>
        <p:spPr>
          <a:xfrm>
            <a:off x="5108361" y="497150"/>
            <a:ext cx="6548022" cy="502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HTTP 1.1</a:t>
            </a:r>
          </a:p>
          <a:p>
            <a:pPr marL="0" indent="0">
              <a:buNone/>
            </a:pPr>
            <a:r>
              <a:rPr lang="en-GB" sz="1600" dirty="0"/>
              <a:t>telnet adsar.co.uk 80</a:t>
            </a:r>
          </a:p>
          <a:p>
            <a:pPr marL="0" indent="0">
              <a:buNone/>
            </a:pPr>
            <a:r>
              <a:rPr lang="en-GB" sz="1600" dirty="0"/>
              <a:t>Trying 138.68.176.140...</a:t>
            </a:r>
          </a:p>
          <a:p>
            <a:pPr marL="0" indent="0">
              <a:buNone/>
            </a:pPr>
            <a:r>
              <a:rPr lang="en-GB" sz="1600" dirty="0"/>
              <a:t>Connected to adsar.co.uk.</a:t>
            </a:r>
          </a:p>
          <a:p>
            <a:pPr marL="0" indent="0">
              <a:buNone/>
            </a:pPr>
            <a:r>
              <a:rPr lang="en-GB" sz="1600" dirty="0"/>
              <a:t>Escape character is '^]'.</a:t>
            </a:r>
          </a:p>
          <a:p>
            <a:pPr marL="0" indent="0">
              <a:buNone/>
            </a:pPr>
            <a:r>
              <a:rPr lang="en-GB" sz="1600" dirty="0"/>
              <a:t>GET / HTTP/1.1</a:t>
            </a:r>
          </a:p>
          <a:p>
            <a:pPr marL="0" indent="0">
              <a:buNone/>
            </a:pPr>
            <a:r>
              <a:rPr lang="en-GB" sz="1600" dirty="0"/>
              <a:t>Host: www.adsar.co.uk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HTTP/1.1 200 OK</a:t>
            </a:r>
          </a:p>
          <a:p>
            <a:pPr marL="0" indent="0">
              <a:buNone/>
            </a:pPr>
            <a:r>
              <a:rPr lang="en-GB" sz="1600" dirty="0"/>
              <a:t>Date: Thu, 11 Oct 2018 15:47:05 GMT</a:t>
            </a:r>
          </a:p>
          <a:p>
            <a:pPr marL="0" indent="0">
              <a:buNone/>
            </a:pPr>
            <a:r>
              <a:rPr lang="en-GB" sz="1600" dirty="0"/>
              <a:t>Server: Apache/2.2.15 (CentOS)</a:t>
            </a:r>
          </a:p>
          <a:p>
            <a:pPr marL="0" indent="0">
              <a:buNone/>
            </a:pPr>
            <a:r>
              <a:rPr lang="en-GB" sz="1600" dirty="0"/>
              <a:t>X-Powered-By: PHP/5.6.36</a:t>
            </a:r>
          </a:p>
          <a:p>
            <a:pPr marL="0" indent="0">
              <a:buNone/>
            </a:pPr>
            <a:r>
              <a:rPr lang="en-GB" sz="1600" dirty="0"/>
              <a:t>Content-Length: 2466</a:t>
            </a:r>
          </a:p>
          <a:p>
            <a:pPr marL="0" indent="0">
              <a:buNone/>
            </a:pPr>
            <a:r>
              <a:rPr lang="en-GB" sz="1600" dirty="0"/>
              <a:t>Connection: close</a:t>
            </a:r>
          </a:p>
          <a:p>
            <a:pPr marL="0" indent="0">
              <a:buNone/>
            </a:pPr>
            <a:r>
              <a:rPr lang="en-GB" sz="1600" dirty="0"/>
              <a:t>Content-Type: text/html; charset=UTF-8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&lt;html&gt;</a:t>
            </a:r>
          </a:p>
          <a:p>
            <a:pPr marL="0" indent="0">
              <a:buNone/>
            </a:pPr>
            <a:r>
              <a:rPr lang="en-GB" sz="1600" dirty="0"/>
              <a:t>&lt;title&gt;</a:t>
            </a:r>
            <a:r>
              <a:rPr lang="en-GB" sz="1600" dirty="0" err="1"/>
              <a:t>adsar</a:t>
            </a:r>
            <a:r>
              <a:rPr lang="en-GB" sz="1600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51556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86C7-A5D7-4372-934C-CBD876AE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Coder hacks to &gt;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73F45-F53A-491B-AC37-43A4DEDA5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Image sprites</a:t>
            </a:r>
          </a:p>
          <a:p>
            <a:endParaRPr lang="en-GB" dirty="0"/>
          </a:p>
          <a:p>
            <a:r>
              <a:rPr lang="en-GB" dirty="0"/>
              <a:t>JSS/CSS concatenation</a:t>
            </a:r>
          </a:p>
          <a:p>
            <a:endParaRPr lang="en-GB" dirty="0"/>
          </a:p>
          <a:p>
            <a:r>
              <a:rPr lang="en-GB" dirty="0"/>
              <a:t>Domain </a:t>
            </a:r>
            <a:r>
              <a:rPr lang="en-GB" dirty="0" err="1"/>
              <a:t>sharding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Inlining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B6B02-2B73-4F16-BFAB-B571F5AF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76" y="2057401"/>
            <a:ext cx="5669924" cy="42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0D30-D7CF-4054-80FB-2FF406A1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4A2A-991D-4275-AFA1-9870F2D98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Header compression</a:t>
            </a:r>
          </a:p>
          <a:p>
            <a:r>
              <a:rPr lang="en-GB" dirty="0" err="1"/>
              <a:t>Cypto</a:t>
            </a:r>
            <a:r>
              <a:rPr lang="en-GB" dirty="0"/>
              <a:t> required</a:t>
            </a:r>
          </a:p>
          <a:p>
            <a:r>
              <a:rPr lang="en-GB" dirty="0"/>
              <a:t>Interleaving requests &amp; responses / multiplex</a:t>
            </a:r>
          </a:p>
          <a:p>
            <a:r>
              <a:rPr lang="en-GB" dirty="0"/>
              <a:t>Server push</a:t>
            </a:r>
          </a:p>
          <a:p>
            <a:r>
              <a:rPr lang="en-GB" dirty="0"/>
              <a:t>Binary instead of text</a:t>
            </a:r>
          </a:p>
          <a:p>
            <a:endParaRPr lang="en-GB" dirty="0"/>
          </a:p>
          <a:p>
            <a:r>
              <a:rPr lang="en-GB" dirty="0"/>
              <a:t>Remove all the hacks!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67F12-8AD2-41A3-8512-84A836C9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19" y="2068498"/>
            <a:ext cx="4735384" cy="46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E2E9-0D66-482E-8E0B-694DF033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 support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5348EC-E7AF-4128-B091-A9FCD3E2D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573" y="1917577"/>
            <a:ext cx="8416062" cy="43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0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0054-26D8-4F94-9C5F-3DC63149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it into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36222-0097-4C0F-9C6E-22A25473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Apache 2.4.17 it’s now available in mod_http2</a:t>
            </a:r>
          </a:p>
          <a:p>
            <a:endParaRPr lang="en-GB" dirty="0"/>
          </a:p>
          <a:p>
            <a:r>
              <a:rPr lang="en-GB" dirty="0"/>
              <a:t>Nginx 1.13.9 supports HTTP2 via ngx_http_v2_module</a:t>
            </a:r>
          </a:p>
          <a:p>
            <a:endParaRPr lang="en-GB" dirty="0"/>
          </a:p>
          <a:p>
            <a:r>
              <a:rPr lang="en-GB" dirty="0"/>
              <a:t>Either cross fingers your repo has these latest versions, or build from source</a:t>
            </a:r>
          </a:p>
        </p:txBody>
      </p:sp>
    </p:spTree>
    <p:extLst>
      <p:ext uri="{BB962C8B-B14F-4D97-AF65-F5344CB8AC3E}">
        <p14:creationId xmlns:p14="http://schemas.microsoft.com/office/powerpoint/2010/main" val="20403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6528-4399-4B52-AEFF-E368CEDB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Cloudflare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6288B-97BC-4F90-94FB-EDE6C5FE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Gives you HTTP/2 out of the box</a:t>
            </a:r>
          </a:p>
          <a:p>
            <a:r>
              <a:rPr lang="en-GB" dirty="0"/>
              <a:t>Communication to your current servers is still HTTP/1.1 – but caching static content gives you HTTP/2 functionality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01EF3-D92C-4EE8-A453-87462AD23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75" y="3766345"/>
            <a:ext cx="99726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55DF-D36D-4C96-8F7D-B81D60C5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push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0C7B-4509-42DC-BB01-3CDF7F2F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1697"/>
            <a:ext cx="11346255" cy="4024125"/>
          </a:xfrm>
        </p:spPr>
        <p:txBody>
          <a:bodyPr/>
          <a:lstStyle/>
          <a:p>
            <a:r>
              <a:rPr lang="en-GB" dirty="0"/>
              <a:t>Send stuff to the client without them asking for it</a:t>
            </a:r>
          </a:p>
          <a:p>
            <a:endParaRPr lang="en-GB" dirty="0"/>
          </a:p>
          <a:p>
            <a:r>
              <a:rPr lang="en-US" dirty="0"/>
              <a:t>Link: &lt;/</a:t>
            </a:r>
            <a:r>
              <a:rPr lang="en-US" dirty="0" err="1"/>
              <a:t>css</a:t>
            </a:r>
            <a:r>
              <a:rPr lang="en-US" dirty="0"/>
              <a:t>/styles.css&gt;; </a:t>
            </a:r>
            <a:r>
              <a:rPr lang="en-US" dirty="0" err="1"/>
              <a:t>rel</a:t>
            </a:r>
            <a:r>
              <a:rPr lang="en-US" dirty="0"/>
              <a:t>=preload; as=style</a:t>
            </a:r>
            <a:endParaRPr lang="en-GB" dirty="0"/>
          </a:p>
          <a:p>
            <a:endParaRPr lang="en-GB" dirty="0"/>
          </a:p>
          <a:p>
            <a:r>
              <a:rPr lang="en-US" dirty="0"/>
              <a:t>In PHP –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header("Link: &lt;/</a:t>
            </a:r>
            <a:r>
              <a:rPr lang="en-US" sz="1800" dirty="0" err="1"/>
              <a:t>css</a:t>
            </a:r>
            <a:r>
              <a:rPr lang="en-US" sz="1800" dirty="0"/>
              <a:t>/styles.css&gt;; </a:t>
            </a:r>
            <a:r>
              <a:rPr lang="en-US" sz="1800" dirty="0" err="1"/>
              <a:t>rel</a:t>
            </a:r>
            <a:r>
              <a:rPr lang="en-US" sz="1800" dirty="0"/>
              <a:t>=preload; as=style, &lt;/</a:t>
            </a:r>
            <a:r>
              <a:rPr lang="en-US" sz="1800" dirty="0" err="1"/>
              <a:t>js</a:t>
            </a:r>
            <a:r>
              <a:rPr lang="en-US" sz="1800" dirty="0"/>
              <a:t>/javascript.js&gt;; </a:t>
            </a:r>
            <a:r>
              <a:rPr lang="en-US" sz="1800" dirty="0" err="1"/>
              <a:t>rel</a:t>
            </a:r>
            <a:r>
              <a:rPr lang="en-US" sz="1800" dirty="0"/>
              <a:t>=preload; as=script;", false);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328090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1311</TotalTime>
  <Words>368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HTTP/2</vt:lpstr>
      <vt:lpstr>Over 20 years ago</vt:lpstr>
      <vt:lpstr>PROTOCOL</vt:lpstr>
      <vt:lpstr>Coder hacks to &gt; speed</vt:lpstr>
      <vt:lpstr>http/2</vt:lpstr>
      <vt:lpstr>Browser support</vt:lpstr>
      <vt:lpstr>Getting it into production</vt:lpstr>
      <vt:lpstr>Cloudflare</vt:lpstr>
      <vt:lpstr>Server push</vt:lpstr>
      <vt:lpstr>Example</vt:lpstr>
      <vt:lpstr>IN ACTION</vt:lpstr>
      <vt:lpstr>But why?</vt:lpstr>
      <vt:lpstr>Demo</vt:lpstr>
      <vt:lpstr>HTTP/2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HTTP/2</dc:title>
  <dc:creator>Adam Cable</dc:creator>
  <cp:lastModifiedBy>Adam Cable</cp:lastModifiedBy>
  <cp:revision>20</cp:revision>
  <dcterms:created xsi:type="dcterms:W3CDTF">2018-10-10T18:52:50Z</dcterms:created>
  <dcterms:modified xsi:type="dcterms:W3CDTF">2018-11-22T11:18:09Z</dcterms:modified>
</cp:coreProperties>
</file>